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1" r:id="rId4"/>
    <p:sldId id="260" r:id="rId5"/>
    <p:sldId id="259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CCD"/>
    <a:srgbClr val="E8F1D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08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35E1C-72D0-4D7C-8BDD-00D0F745A322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A7918-6A50-4521-B8B1-2FF2C928E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A7918-6A50-4521-B8B1-2FF2C928EE5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7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228600"/>
            <a:ext cx="1219200" cy="5791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629400" cy="1927225"/>
          </a:xfrm>
        </p:spPr>
        <p:txBody>
          <a:bodyPr>
            <a:normAutofit/>
          </a:bodyPr>
          <a:lstStyle/>
          <a:p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МБДОУ Аннинский детский сад  ОРВ </a:t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 Росток»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524000"/>
            <a:ext cx="6934200" cy="2209800"/>
          </a:xfrm>
        </p:spPr>
        <p:txBody>
          <a:bodyPr>
            <a:normAutofit/>
          </a:bodyPr>
          <a:lstStyle/>
          <a:p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Специфика пространственного решения ДОУ для обеспечения реализации области</a:t>
            </a:r>
          </a:p>
          <a:p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 Физическое развитие».</a:t>
            </a:r>
          </a:p>
          <a:p>
            <a:endParaRPr lang="ru-RU" sz="2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1049" name="Picture 25" descr="http://disus.ru/images1/406159/img5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4531" y="3962400"/>
            <a:ext cx="2859469" cy="2895600"/>
          </a:xfrm>
          <a:prstGeom prst="rect">
            <a:avLst/>
          </a:prstGeom>
          <a:noFill/>
        </p:spPr>
      </p:pic>
      <p:pic>
        <p:nvPicPr>
          <p:cNvPr id="1051" name="Picture 27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52400" y="228600"/>
            <a:ext cx="1219200" cy="5715000"/>
          </a:xfrm>
          <a:prstGeom prst="rect">
            <a:avLst/>
          </a:prstGeom>
          <a:noFill/>
        </p:spPr>
      </p:pic>
      <p:pic>
        <p:nvPicPr>
          <p:cNvPr id="1053" name="Picture 29" descr="http://www.heberprimaryschool.com/wp-content/uploads/2013/07/clipart_winner_png-628x71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1924"/>
            <a:ext cx="2520800" cy="2886076"/>
          </a:xfrm>
          <a:prstGeom prst="rect">
            <a:avLst/>
          </a:prstGeom>
          <a:noFill/>
        </p:spPr>
      </p:pic>
      <p:pic>
        <p:nvPicPr>
          <p:cNvPr id="1055" name="Picture 31" descr="http://www.mr-truhlarstvi.cz/img/katalog-grafickych-skel/d_1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4197667"/>
            <a:ext cx="2895600" cy="266033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 rot="325749">
            <a:off x="3467981" y="4135648"/>
            <a:ext cx="20951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спорт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1600" y="3657600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Карязова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Н.В. 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Инструктор по физической культуре 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66800" y="0"/>
            <a:ext cx="845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Цель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создание благоприятных условий для успешного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воспитания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обучения воспитанников, охраны и укрепления здоровья, физического развития и приобщения к спорту посредством сетевой формы реализации образовательных программ.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b="1" dirty="0"/>
          </a:p>
        </p:txBody>
      </p:sp>
      <p:pic>
        <p:nvPicPr>
          <p:cNvPr id="5" name="Picture 7" descr="F:\семинар\Фото Наташе\SAM_9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86200"/>
            <a:ext cx="3676680" cy="275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F:\семинар\Фото Наташе\SAM_9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752850"/>
            <a:ext cx="3733800" cy="280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pic>
        <p:nvPicPr>
          <p:cNvPr id="4" name="Picture 6" descr="F:\семинар\Фото Наташе\SAM_9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657600"/>
            <a:ext cx="3617753" cy="271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66800" y="0"/>
            <a:ext cx="8077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Результат: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-сформированное эмоциональное отношение ребенка к занятиям плаванием.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- сформированный навык подготовительных и специальных упражнений по плаванию;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- снижение заболеваемости у детей, укрепление организма;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- сформированное осознанное и бережное отношение к своему здоровью;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-улучшенное состояние здоровья у часто болеющих детей.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F:\семинар\Фото Наташе\SAM_3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657600"/>
            <a:ext cx="3776478" cy="2832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5800" y="0"/>
            <a:ext cx="845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В результате: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</a:rPr>
              <a:t>выработаны </a:t>
            </a:r>
            <a:r>
              <a:rPr lang="ru-RU" sz="2400" b="1" dirty="0" smtClean="0">
                <a:solidFill>
                  <a:srgbClr val="C00000"/>
                </a:solidFill>
              </a:rPr>
              <a:t>четкие координированные </a:t>
            </a:r>
            <a:r>
              <a:rPr lang="ru-RU" sz="2400" b="1" dirty="0" smtClean="0">
                <a:solidFill>
                  <a:srgbClr val="C00000"/>
                </a:solidFill>
              </a:rPr>
              <a:t>движения</a:t>
            </a:r>
            <a:r>
              <a:rPr lang="ru-RU" sz="2400" b="1" dirty="0" smtClean="0">
                <a:solidFill>
                  <a:srgbClr val="C00000"/>
                </a:solidFill>
              </a:rPr>
              <a:t>;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- </a:t>
            </a:r>
            <a:r>
              <a:rPr lang="ru-RU" sz="2400" b="1" dirty="0" smtClean="0">
                <a:solidFill>
                  <a:srgbClr val="C00000"/>
                </a:solidFill>
              </a:rPr>
              <a:t>снижение </a:t>
            </a:r>
            <a:r>
              <a:rPr lang="ru-RU" sz="2400" b="1" dirty="0" smtClean="0">
                <a:solidFill>
                  <a:srgbClr val="C00000"/>
                </a:solidFill>
              </a:rPr>
              <a:t>заболеваемости, укрепление  организма детей;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</a:rPr>
              <a:t>сформировано положительно- эмоциональное отношение ребенка к занятиям по настольному теннису;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</a:rPr>
              <a:t>у </a:t>
            </a:r>
            <a:r>
              <a:rPr lang="ru-RU" sz="2400" b="1" dirty="0" smtClean="0">
                <a:solidFill>
                  <a:srgbClr val="C00000"/>
                </a:solidFill>
              </a:rPr>
              <a:t>воспитанников достаточно сформированы </a:t>
            </a:r>
            <a:r>
              <a:rPr lang="ru-RU" sz="2400" b="1" dirty="0" smtClean="0">
                <a:solidFill>
                  <a:srgbClr val="C00000"/>
                </a:solidFill>
              </a:rPr>
              <a:t>такие </a:t>
            </a:r>
            <a:r>
              <a:rPr lang="ru-RU" sz="2400" b="1" dirty="0" smtClean="0">
                <a:solidFill>
                  <a:srgbClr val="C00000"/>
                </a:solidFill>
              </a:rPr>
              <a:t>физические качества как: быстрота, сила, ловкость, глазомер, быстрота реакции и движений, подвижность в суставах;</a:t>
            </a:r>
            <a:endParaRPr lang="ru-RU" sz="2400" b="1" dirty="0"/>
          </a:p>
        </p:txBody>
      </p:sp>
      <p:pic>
        <p:nvPicPr>
          <p:cNvPr id="5" name="Picture 3" descr="C:\Users\галя\Desktop\IMG_4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2762181" cy="2071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048000"/>
            <a:ext cx="2863668" cy="2147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галя\Desktop\IMG_4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661381"/>
            <a:ext cx="2928958" cy="219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9200" y="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Устройство территории также предоставляет детям возможность активно осваивать пространство, самостоятельно изменять окружающую среду, испытывать радость от физических нагрузок, знакомиться с природой.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F:\семинар\Фото Наташе\SAM_6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0"/>
            <a:ext cx="2819248" cy="211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F:\семинар\Фото Наташе\SAM_1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943600" y="1524000"/>
            <a:ext cx="2995290" cy="2246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F:\семинар\Фото Наташе\IMG_06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743200"/>
            <a:ext cx="2940122" cy="2204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F:\семинар\фото физк объектов\SAM_06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529148"/>
            <a:ext cx="3105135" cy="2328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F:\семинар\фото физк объектов\SAM_06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95800"/>
            <a:ext cx="3149601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71600" y="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Разработанное и изготовленное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нестандартное физкультурное оборудование </a:t>
            </a:r>
            <a:r>
              <a:rPr lang="ru-RU" sz="2400" b="1" dirty="0" smtClean="0">
                <a:solidFill>
                  <a:srgbClr val="C00000"/>
                </a:solidFill>
              </a:rPr>
              <a:t>,  </a:t>
            </a:r>
            <a:r>
              <a:rPr lang="ru-RU" sz="2400" b="1" dirty="0" smtClean="0">
                <a:solidFill>
                  <a:srgbClr val="C00000"/>
                </a:solidFill>
              </a:rPr>
              <a:t>универсальное, малогабаритное, вносит в каждое занятие </a:t>
            </a:r>
            <a:r>
              <a:rPr lang="ru-RU" sz="2400" b="1" dirty="0" smtClean="0">
                <a:solidFill>
                  <a:srgbClr val="C00000"/>
                </a:solidFill>
              </a:rPr>
              <a:t>элемент новизны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286232"/>
            <a:ext cx="342902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53" y="4343400"/>
            <a:ext cx="3352799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9200" y="1371600"/>
            <a:ext cx="3683000" cy="276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9200" y="228601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Пособия многофункциональные, благодаря чему используются в  овладении  различными видами движений. Детей привлекают необычные формы, красочность такого оборудования, что способствует более высокому эмоциональному тонусу во время занятий и интересу детей, формирует потребность в двигательной </a:t>
            </a:r>
            <a:r>
              <a:rPr lang="ru-RU" sz="2400" b="1" dirty="0" smtClean="0">
                <a:solidFill>
                  <a:srgbClr val="C00000"/>
                </a:solidFill>
              </a:rPr>
              <a:t>активности.</a:t>
            </a:r>
            <a:endParaRPr lang="ru-RU" sz="2400" b="1" dirty="0"/>
          </a:p>
        </p:txBody>
      </p:sp>
      <p:pic>
        <p:nvPicPr>
          <p:cNvPr id="9" name="Picture 2" descr="C:\Users\OK\Desktop\Фото Наташе\IMG_4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82241" y="3687441"/>
            <a:ext cx="3286277" cy="2464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OK\Desktop\IMG_4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048000"/>
            <a:ext cx="2729256" cy="3431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OK\Desktop\м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819400"/>
            <a:ext cx="2302920" cy="20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5000612"/>
            <a:ext cx="247651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3000" y="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Консультации : «Совместные занятия спортом детей и родителей», «Физическое развитие ребенка: с чего начать</a:t>
            </a:r>
            <a:r>
              <a:rPr lang="ru-RU" sz="2400" b="1" dirty="0" smtClean="0">
                <a:solidFill>
                  <a:srgbClr val="C00000"/>
                </a:solidFill>
              </a:rPr>
              <a:t>?», </a:t>
            </a:r>
            <a:r>
              <a:rPr lang="ru-RU" sz="2400" b="1" dirty="0" smtClean="0">
                <a:solidFill>
                  <a:srgbClr val="C00000"/>
                </a:solidFill>
              </a:rPr>
              <a:t>«Каким видом спорта заняться? » Праздники и развлечения «День здоровья», «Мама, папа, я спортивная семья», «23 февраля – красный день календаря», «Веселые старты», « Вместе с мамой» и др.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SAM_0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438400"/>
            <a:ext cx="2919402" cy="2062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SAM_4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438400"/>
            <a:ext cx="2847964" cy="2135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SAM_88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2362200"/>
            <a:ext cx="2895600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F:\семинар\Фото Наташе\SAM_3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643446"/>
            <a:ext cx="2676372" cy="2007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SAM_58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4942" y="4572008"/>
            <a:ext cx="2762269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pic>
        <p:nvPicPr>
          <p:cNvPr id="4" name="Picture 2" descr="F:\семинар\Фото Наташе\SAM_3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76400"/>
            <a:ext cx="3857652" cy="4953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05000" y="685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28800" y="381000"/>
            <a:ext cx="731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«Чтобы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 ребенка умным и рассудительным, сделайте его крепким и здоровым: пусть он работает, кричит, пусть находится в постоянном движении</a:t>
            </a:r>
            <a:r>
              <a:rPr lang="ru-RU" sz="28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Жан Жак Руссо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1" descr="C:\Users\OK\Desktop\Фото Наташе\SAM_1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590800"/>
            <a:ext cx="5253546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38200" y="1371600"/>
            <a:ext cx="731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• развитие физических качеств (скоростных, силовых, гибкости, выносливости и координации)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• накопление и обогащение двигательного опыта у детей (овладение основными движениями)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• формирование у воспитанников потребности в двигательной активности и физическом совершенствовании.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286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Задачи: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0"/>
            <a:ext cx="830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Предметно- развивающая среда – это система материальных объектов и средств деятельности ребенка, функционально моделирующая содержание развития его духовного и физического облика. Среда является одним  из  основных средств формирования личности ребенка, источником его знаний  и социального опыта.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1" descr="C:\Users\OK\Desktop\Фото Наташе\IMG_5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4262619" cy="3196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OK\Desktop\Фото Наташе\SAM_1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9711"/>
            <a:ext cx="4357717" cy="3268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38200" y="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Развивающая предметно- пространственная        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среда физкультурного зала соответствует </a:t>
            </a:r>
            <a:r>
              <a:rPr lang="ru-RU" sz="2800" b="1" dirty="0" smtClean="0">
                <a:solidFill>
                  <a:srgbClr val="C00000"/>
                </a:solidFill>
              </a:rPr>
              <a:t>    требованиям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6" descr="C:\Users\OK\Desktop\IMG_5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48200"/>
            <a:ext cx="2870336" cy="195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flipH="1">
            <a:off x="228600" y="41148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Вариативности</a:t>
            </a:r>
            <a:endParaRPr lang="ru-RU" sz="2800" dirty="0"/>
          </a:p>
        </p:txBody>
      </p:sp>
      <p:pic>
        <p:nvPicPr>
          <p:cNvPr id="8" name="Picture 4" descr="C:\Users\OK\Desktop\IMG_5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495800"/>
            <a:ext cx="2727696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OK\Desktop\IMG_3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531893"/>
            <a:ext cx="2155379" cy="2326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181600" y="1143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Трансформируемости</a:t>
            </a:r>
            <a:endParaRPr lang="ru-RU" sz="2800" dirty="0"/>
          </a:p>
        </p:txBody>
      </p:sp>
      <p:pic>
        <p:nvPicPr>
          <p:cNvPr id="11" name="Picture 2" descr="C:\Users\OK\Desktop\фото физк зал\IMG_52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676400"/>
            <a:ext cx="3171156" cy="237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943600" y="4038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Полифункцилнальности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3962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Доступности</a:t>
            </a:r>
            <a:endParaRPr lang="ru-RU" sz="28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 flipV="1">
            <a:off x="1066800" y="1676400"/>
            <a:ext cx="314327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371600" y="1219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Безопасности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13595"/>
            <a:ext cx="2433304" cy="3244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Материально- техническое оснащение включает 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038600"/>
            <a:ext cx="3071834" cy="2303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622378"/>
            <a:ext cx="2426717" cy="323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8400" y="914399"/>
            <a:ext cx="3479800" cy="2609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914400"/>
            <a:ext cx="3533797" cy="265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галя\Desktop\IMG_5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95800" y="3581400"/>
            <a:ext cx="4071966" cy="3053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"/>
            <a:ext cx="4064000" cy="304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81000"/>
            <a:ext cx="4024310" cy="3018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3583"/>
            <a:ext cx="4038600" cy="3028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78555"/>
            <a:ext cx="4114800" cy="3086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9000"/>
            <a:ext cx="4000463" cy="3000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8188" y="3429000"/>
            <a:ext cx="4143403" cy="3107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38200" y="0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Мероприятия: экскурсии в спортивную школу, дни открытых дверей, фронтальные и индивидуальные занятия, совместные мероприятия. </a:t>
            </a:r>
            <a:endParaRPr lang="ru-RU" sz="2800" b="1" dirty="0"/>
          </a:p>
        </p:txBody>
      </p:sp>
      <p:pic>
        <p:nvPicPr>
          <p:cNvPr id="5" name="Picture 4" descr="C:\Users\галя\Desktop\SAM_1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52904"/>
            <a:ext cx="3606795" cy="2705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галя\Desktop\SAM_1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4600" y="1752600"/>
            <a:ext cx="3155976" cy="236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галя\Desktop\SAM_34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8400" y="1752600"/>
            <a:ext cx="3149600" cy="2362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F:\семинар\Фото Наташе\SAM_95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114800"/>
            <a:ext cx="3657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462</Words>
  <PresentationFormat>Экран (4:3)</PresentationFormat>
  <Paragraphs>42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МБДОУ Аннинский детский сад  ОРВ  « Росток»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Пользователь Windows</cp:lastModifiedBy>
  <cp:revision>43</cp:revision>
  <dcterms:created xsi:type="dcterms:W3CDTF">2015-08-14T15:50:26Z</dcterms:created>
  <dcterms:modified xsi:type="dcterms:W3CDTF">2017-03-29T15:26:30Z</dcterms:modified>
</cp:coreProperties>
</file>